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7F9"/>
    <a:srgbClr val="72B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63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1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9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0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5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A8529-F1F6-6842-A84F-6369E30BAA63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B0168-4716-3B42-A89D-C1B5AD6C5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criptoramaJF Tradeshow" charset="0"/>
                <a:ea typeface="ScriptoramaJF Tradeshow" charset="0"/>
                <a:cs typeface="ScriptoramaJF Tradeshow" charset="0"/>
              </a:rPr>
              <a:t>#</a:t>
            </a:r>
            <a:r>
              <a:rPr lang="en-US" dirty="0" err="1">
                <a:latin typeface="ScriptoramaJF Tradeshow" charset="0"/>
                <a:ea typeface="ScriptoramaJF Tradeshow" charset="0"/>
                <a:cs typeface="ScriptoramaJF Tradeshow" charset="0"/>
              </a:rPr>
              <a:t>TeamOutLawsPresenting</a:t>
            </a:r>
            <a:endParaRPr lang="en-US" dirty="0">
              <a:latin typeface="ScriptoramaJF Tradeshow" charset="0"/>
              <a:ea typeface="ScriptoramaJF Tradeshow" charset="0"/>
              <a:cs typeface="ScriptoramaJF Tradeshow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8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46" y="1955168"/>
            <a:ext cx="2403673" cy="4273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58" y="1915427"/>
            <a:ext cx="2426027" cy="4312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10896600" cy="844549"/>
          </a:xfrm>
        </p:spPr>
        <p:txBody>
          <a:bodyPr>
            <a:normAutofit/>
          </a:bodyPr>
          <a:lstStyle/>
          <a:p>
            <a:r>
              <a:rPr lang="en-IN" dirty="0">
                <a:latin typeface="Forte" pitchFamily="66" charset="0"/>
              </a:rPr>
              <a:t>Login up screen for ~</a:t>
            </a:r>
            <a:r>
              <a:rPr lang="en-IN" dirty="0">
                <a:solidFill>
                  <a:schemeClr val="bg1"/>
                </a:solidFill>
                <a:latin typeface="Forte" pitchFamily="66" charset="0"/>
              </a:rPr>
              <a:t>Tourist &amp; Guide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6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87" y="1587703"/>
            <a:ext cx="2642408" cy="4697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085" y="1519893"/>
            <a:ext cx="2637689" cy="4689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1" y="247651"/>
            <a:ext cx="11220450" cy="1104899"/>
          </a:xfrm>
        </p:spPr>
        <p:txBody>
          <a:bodyPr/>
          <a:lstStyle/>
          <a:p>
            <a:r>
              <a:rPr lang="en-IN" dirty="0">
                <a:latin typeface="Forte" pitchFamily="66" charset="0"/>
              </a:rPr>
              <a:t>Verification Screen for both Tourist or Guide.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6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1" y="1718975"/>
            <a:ext cx="2297336" cy="4084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07" y="1743076"/>
            <a:ext cx="2322547" cy="41289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0526" y="365125"/>
            <a:ext cx="11038776" cy="1158876"/>
          </a:xfrm>
        </p:spPr>
        <p:txBody>
          <a:bodyPr/>
          <a:lstStyle/>
          <a:p>
            <a:r>
              <a:rPr lang="en-IN" dirty="0">
                <a:latin typeface="Forte" pitchFamily="66" charset="0"/>
              </a:rPr>
              <a:t>Need a guide for a region?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00" y="1694874"/>
            <a:ext cx="2324449" cy="41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0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624650"/>
            <a:ext cx="2549842" cy="453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690688"/>
            <a:ext cx="2475548" cy="4400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365125"/>
            <a:ext cx="11039474" cy="758825"/>
          </a:xfrm>
        </p:spPr>
        <p:txBody>
          <a:bodyPr>
            <a:noAutofit/>
          </a:bodyPr>
          <a:lstStyle/>
          <a:p>
            <a:r>
              <a:rPr lang="en-IN" sz="3200" dirty="0">
                <a:latin typeface="Forte" pitchFamily="66" charset="0"/>
              </a:rPr>
              <a:t>List down the famous area to visit for the selected region, Along with Top suggested Guide name. </a:t>
            </a:r>
          </a:p>
        </p:txBody>
      </p:sp>
    </p:spTree>
    <p:extLst>
      <p:ext uri="{BB962C8B-B14F-4D97-AF65-F5344CB8AC3E}">
        <p14:creationId xmlns:p14="http://schemas.microsoft.com/office/powerpoint/2010/main" val="1415656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526" y="365125"/>
            <a:ext cx="10963274" cy="87312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Forte" pitchFamily="66" charset="0"/>
              </a:rPr>
              <a:t>Tourist set the preference. Guide list display accordingly…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533460"/>
            <a:ext cx="2386012" cy="424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1533460"/>
            <a:ext cx="2386012" cy="42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6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4" y="1604962"/>
            <a:ext cx="2469952" cy="439102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8175" y="365127"/>
            <a:ext cx="10715625" cy="835024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Forte" pitchFamily="66" charset="0"/>
              </a:rPr>
              <a:t>Glance @Guide’s profile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060" y="1604963"/>
            <a:ext cx="2469951" cy="439102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6435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88534"/>
            <a:ext cx="2605087" cy="463126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365126"/>
            <a:ext cx="10210800" cy="690034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Forte" pitchFamily="66" charset="0"/>
              </a:rPr>
              <a:t>Guide setting screen</a:t>
            </a:r>
          </a:p>
        </p:txBody>
      </p:sp>
    </p:spTree>
    <p:extLst>
      <p:ext uri="{BB962C8B-B14F-4D97-AF65-F5344CB8AC3E}">
        <p14:creationId xmlns:p14="http://schemas.microsoft.com/office/powerpoint/2010/main" val="153436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0" y="365125"/>
            <a:ext cx="8496300" cy="102130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charset="0"/>
                <a:ea typeface="Arial" charset="0"/>
                <a:cs typeface="Arial" charset="0"/>
              </a:rPr>
              <a:t>Future Implementation</a:t>
            </a:r>
            <a:r>
              <a:rPr lang="en-IN" sz="4000" dirty="0">
                <a:latin typeface="Forte" pitchFamily="66" charset="0"/>
              </a:rPr>
              <a:t>…					</a:t>
            </a:r>
            <a:endParaRPr lang="en-IN" sz="3800" dirty="0">
              <a:latin typeface="Forte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/>
            <a:r>
              <a:rPr lang="en-IN" dirty="0"/>
              <a:t>Guider two-step verification, under registration:</a:t>
            </a:r>
          </a:p>
          <a:p>
            <a:pPr marL="960120" lvl="1" indent="-457200">
              <a:buFont typeface="Wingdings" panose="05000000000000000000" pitchFamily="2" charset="2"/>
              <a:buChar char="Ø"/>
            </a:pPr>
            <a:r>
              <a:rPr lang="en-IN" dirty="0"/>
              <a:t>Guide Govt. proof upload feature </a:t>
            </a:r>
          </a:p>
          <a:p>
            <a:pPr marL="502920" indent="-457200">
              <a:buFont typeface="Arial" panose="020B0604020202020204" pitchFamily="34" charset="0"/>
              <a:buChar char="•"/>
            </a:pPr>
            <a:r>
              <a:rPr lang="en-IN" dirty="0"/>
              <a:t>Get a guide in feature would pick Current Location.</a:t>
            </a:r>
          </a:p>
          <a:p>
            <a:pPr marL="960120" lvl="1" indent="-457200">
              <a:buFont typeface="Wingdings" panose="05000000000000000000" pitchFamily="2" charset="2"/>
              <a:buChar char="Ø"/>
            </a:pPr>
            <a:r>
              <a:rPr lang="en-IN" dirty="0"/>
              <a:t> Future booking can be done too.</a:t>
            </a:r>
          </a:p>
          <a:p>
            <a:pPr marL="960120" lvl="1" indent="-457200">
              <a:buFont typeface="Wingdings" panose="05000000000000000000" pitchFamily="2" charset="2"/>
              <a:buChar char="Ø"/>
            </a:pPr>
            <a:r>
              <a:rPr lang="en-IN" dirty="0"/>
              <a:t>Tourist can book a guide on basis on intervals(hours/days)</a:t>
            </a:r>
          </a:p>
          <a:p>
            <a:pPr marL="960120" lvl="1" indent="-457200">
              <a:buFont typeface="Wingdings" panose="05000000000000000000" pitchFamily="2" charset="2"/>
              <a:buChar char="Ø"/>
            </a:pPr>
            <a:r>
              <a:rPr lang="en-IN" dirty="0"/>
              <a:t>Guidebooks implementation will be done.</a:t>
            </a:r>
          </a:p>
          <a:p>
            <a:pPr marL="502920" indent="-457200"/>
            <a:r>
              <a:rPr lang="en-IN" dirty="0"/>
              <a:t>Feedback/Rating feature </a:t>
            </a:r>
          </a:p>
          <a:p>
            <a:pPr marL="502920" indent="-457200"/>
            <a:r>
              <a:rPr lang="en-IN" dirty="0"/>
              <a:t>SOS, Emergency Contact Feature</a:t>
            </a:r>
          </a:p>
          <a:p>
            <a:pPr marL="502920" indent="-457200"/>
            <a:r>
              <a:rPr lang="en-IN" dirty="0"/>
              <a:t>Customer Support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09" y="657103"/>
            <a:ext cx="1934379" cy="7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0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3800" dirty="0">
              <a:latin typeface="Forte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endParaRPr lang="en-IN" dirty="0"/>
          </a:p>
          <a:p>
            <a:pPr marL="45720" indent="0" algn="ctr">
              <a:buNone/>
            </a:pPr>
            <a:endParaRPr lang="en-IN" dirty="0"/>
          </a:p>
          <a:p>
            <a:pPr marL="45720" indent="0" algn="ctr">
              <a:buNone/>
            </a:pPr>
            <a:r>
              <a:rPr lang="en-IN" sz="4000" dirty="0">
                <a:latin typeface="Forte" pitchFamily="66" charset="0"/>
              </a:rPr>
              <a:t>This is end of our tour.</a:t>
            </a:r>
          </a:p>
          <a:p>
            <a:pPr marL="45720" indent="0" algn="ctr">
              <a:buNone/>
            </a:pPr>
            <a:r>
              <a:rPr lang="en-IN" sz="4000" dirty="0">
                <a:solidFill>
                  <a:srgbClr val="1787F9"/>
                </a:solidFill>
                <a:latin typeface="Forte" pitchFamily="66" charset="0"/>
              </a:rPr>
              <a:t>Thank you </a:t>
            </a:r>
            <a:r>
              <a:rPr lang="en-IN" sz="4000" b="1" dirty="0">
                <a:solidFill>
                  <a:schemeClr val="accent5"/>
                </a:solidFill>
                <a:latin typeface="Forte" pitchFamily="66" charset="0"/>
                <a:sym typeface="Wingdings" pitchFamily="2" charset="2"/>
              </a:rPr>
              <a:t></a:t>
            </a:r>
            <a:endParaRPr lang="en-IN" sz="4000" b="1" dirty="0">
              <a:solidFill>
                <a:schemeClr val="accent5"/>
              </a:solidFill>
              <a:latin typeface="Fort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3800" dirty="0">
              <a:latin typeface="Forte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916832"/>
            <a:ext cx="3048000" cy="3048000"/>
          </a:xfrm>
        </p:spPr>
      </p:pic>
    </p:spTree>
    <p:extLst>
      <p:ext uri="{BB962C8B-B14F-4D97-AF65-F5344CB8AC3E}">
        <p14:creationId xmlns:p14="http://schemas.microsoft.com/office/powerpoint/2010/main" val="122270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84" y="2422689"/>
            <a:ext cx="4573444" cy="1724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0800000" flipV="1">
            <a:off x="5005136" y="5334744"/>
            <a:ext cx="687243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dirty="0">
                <a:latin typeface="Forte" panose="03060902040502070203" pitchFamily="66" charset="0"/>
              </a:rPr>
              <a:t>We Seek out the </a:t>
            </a:r>
            <a:r>
              <a:rPr lang="en-IN" b="1" dirty="0">
                <a:solidFill>
                  <a:srgbClr val="1787F9"/>
                </a:solidFill>
                <a:latin typeface="Forte" panose="03060902040502070203" pitchFamily="66" charset="0"/>
              </a:rPr>
              <a:t>Govt. Approved Guides </a:t>
            </a:r>
            <a:r>
              <a:rPr lang="en-IN" dirty="0">
                <a:latin typeface="Forte" panose="03060902040502070203" pitchFamily="66" charset="0"/>
              </a:rPr>
              <a:t>to play host to travellers.</a:t>
            </a:r>
          </a:p>
        </p:txBody>
      </p:sp>
    </p:spTree>
    <p:extLst>
      <p:ext uri="{BB962C8B-B14F-4D97-AF65-F5344CB8AC3E}">
        <p14:creationId xmlns:p14="http://schemas.microsoft.com/office/powerpoint/2010/main" val="17691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5688" y="343826"/>
            <a:ext cx="3498209" cy="1063968"/>
          </a:xfrm>
        </p:spPr>
        <p:txBody>
          <a:bodyPr>
            <a:normAutofit/>
          </a:bodyPr>
          <a:lstStyle/>
          <a:p>
            <a:r>
              <a:rPr lang="en-IN" cap="none" dirty="0">
                <a:latin typeface="Arial" charset="0"/>
                <a:ea typeface="Arial" charset="0"/>
                <a:cs typeface="Arial" charset="0"/>
              </a:rPr>
              <a:t>Idea</a:t>
            </a:r>
            <a:endParaRPr lang="en-IN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85688" y="2042787"/>
            <a:ext cx="7193603" cy="418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i="1" dirty="0" err="1"/>
              <a:t>TripUsher</a:t>
            </a:r>
            <a:r>
              <a:rPr lang="en-IN" sz="1800" i="1" dirty="0"/>
              <a:t> app, is introducing a new travel concept that offers a solution for </a:t>
            </a:r>
            <a:r>
              <a:rPr lang="en-IN" sz="1800" i="1" dirty="0">
                <a:solidFill>
                  <a:srgbClr val="1787F9"/>
                </a:solidFill>
              </a:rPr>
              <a:t>travellers</a:t>
            </a:r>
            <a:r>
              <a:rPr lang="en-IN" sz="1800" i="1" dirty="0"/>
              <a:t> looking to ditch the guidebooks and discover a historical places in city from a local's perspective with the help of Generous </a:t>
            </a:r>
            <a:r>
              <a:rPr lang="en-IN" sz="1800" i="1" dirty="0">
                <a:solidFill>
                  <a:srgbClr val="1787F9"/>
                </a:solidFill>
              </a:rPr>
              <a:t>Guide</a:t>
            </a:r>
            <a:r>
              <a:rPr lang="en-IN" sz="1800" i="1" dirty="0"/>
              <a:t>. 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i="1" dirty="0"/>
              <a:t>We Seek out the </a:t>
            </a:r>
            <a:r>
              <a:rPr lang="en-IN" sz="1800" b="1" i="1" dirty="0"/>
              <a:t>Govt. Approved Guides from IATO </a:t>
            </a:r>
            <a:r>
              <a:rPr lang="en-IN" sz="1800" i="1" dirty="0"/>
              <a:t>to play host to travellers.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N" sz="1800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6" y="825476"/>
            <a:ext cx="1934379" cy="7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8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5688" y="86627"/>
            <a:ext cx="8668112" cy="160406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charset="0"/>
                <a:ea typeface="Arial" charset="0"/>
                <a:cs typeface="Arial" charset="0"/>
              </a:rPr>
              <a:t>Target Audience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85688" y="1690688"/>
            <a:ext cx="8668112" cy="4486275"/>
          </a:xfrm>
        </p:spPr>
        <p:txBody>
          <a:bodyPr/>
          <a:lstStyle/>
          <a:p>
            <a:r>
              <a:rPr lang="en-IN" sz="1800" i="1" dirty="0"/>
              <a:t>Foreigner tourist.</a:t>
            </a:r>
          </a:p>
          <a:p>
            <a:r>
              <a:rPr lang="en-IN" sz="1800" i="1" dirty="0"/>
              <a:t>People new to the diversity.</a:t>
            </a:r>
          </a:p>
          <a:p>
            <a:r>
              <a:rPr lang="en-IN" sz="1800" i="1" dirty="0"/>
              <a:t>Traveller visiting historic destinations.</a:t>
            </a:r>
          </a:p>
          <a:p>
            <a:r>
              <a:rPr lang="en-IN" sz="1800" i="1" dirty="0"/>
              <a:t>When language barriers are likely to be severe.</a:t>
            </a:r>
          </a:p>
          <a:p>
            <a:r>
              <a:rPr lang="en-IN" sz="1800" i="1" dirty="0"/>
              <a:t>To hand off the logistics of travel.</a:t>
            </a:r>
          </a:p>
          <a:p>
            <a:r>
              <a:rPr lang="en-IN" sz="1800" i="1" dirty="0"/>
              <a:t>Traveller with short itinerary.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85688" y="2042787"/>
            <a:ext cx="7193603" cy="418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IN" sz="1800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6" y="555969"/>
            <a:ext cx="1934379" cy="7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4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38088" y="302918"/>
            <a:ext cx="5383039" cy="963820"/>
          </a:xfrm>
        </p:spPr>
        <p:txBody>
          <a:bodyPr>
            <a:normAutofit/>
          </a:bodyPr>
          <a:lstStyle/>
          <a:p>
            <a:r>
              <a:rPr lang="en-IN" cap="none" dirty="0">
                <a:latin typeface="Arial" charset="0"/>
                <a:ea typeface="Arial" charset="0"/>
                <a:cs typeface="Arial" charset="0"/>
              </a:rPr>
              <a:t>Features</a:t>
            </a:r>
            <a:endParaRPr lang="en-IN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61526" y="1823613"/>
            <a:ext cx="7193603" cy="441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IN" sz="1800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38088" y="1823612"/>
            <a:ext cx="7193603" cy="4188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Splash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Default Login provided for Traveller, on selecting the check-box. User can Login into app as a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 err="1"/>
              <a:t>SignUp</a:t>
            </a:r>
            <a:r>
              <a:rPr lang="en-IN" sz="7200" i="1" dirty="0"/>
              <a:t> for Tourist and Certified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Verification for both would be done on the basis of given contact number. SMS OTP would be generated.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Provide the region for which guide required. Currently, supporting for Delhi and Agra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List down the famous area to visit for the selected region, Along with Top suggested Guide name.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Sent hire request to Guide, Escort would acknowledge the request. Contact detail would be shared. Payment settled mode Cash.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Tourist can set the preference for Guide, in terms of preferred language, Location, Price Range, Date &amp; time, rating . List would display accordingly… Currently, supporting for Hindi and English language preference.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7200" i="1" dirty="0"/>
              <a:t>Guide setting screen would give a mode to set “Availability” as checked.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7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i="1" dirty="0"/>
          </a:p>
          <a:p>
            <a:r>
              <a:rPr lang="en-IN" sz="1800" dirty="0">
                <a:solidFill>
                  <a:schemeClr val="bg1"/>
                </a:solidFill>
                <a:latin typeface="Forte" pitchFamily="66" charset="0"/>
              </a:rPr>
              <a:t>&amp; Guide</a:t>
            </a:r>
            <a:endParaRPr lang="en-IN" sz="1800" i="1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09" y="657103"/>
            <a:ext cx="1934379" cy="7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85688" y="302918"/>
            <a:ext cx="5535439" cy="1063968"/>
          </a:xfrm>
        </p:spPr>
        <p:txBody>
          <a:bodyPr>
            <a:normAutofit/>
          </a:bodyPr>
          <a:lstStyle/>
          <a:p>
            <a:r>
              <a:rPr lang="en-IN" cap="none" dirty="0">
                <a:latin typeface="Arial" charset="0"/>
                <a:ea typeface="Arial" charset="0"/>
                <a:cs typeface="Arial" charset="0"/>
              </a:rPr>
              <a:t>Technology Driven</a:t>
            </a:r>
            <a:endParaRPr lang="en-IN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85688" y="2052213"/>
            <a:ext cx="7193603" cy="4188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MongoDB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ExpressJS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ReactJS</a:t>
            </a:r>
            <a:r>
              <a:rPr lang="en-IN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NodeJS</a:t>
            </a:r>
            <a:r>
              <a:rPr lang="en-IN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Redux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Webpack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NancyFX</a:t>
            </a:r>
            <a:r>
              <a:rPr lang="en-IN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C#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Android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err="1"/>
              <a:t>TinyMCE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Docker</a:t>
            </a:r>
            <a:endParaRPr lang="en-IN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2330450"/>
            <a:ext cx="4254500" cy="219710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6" y="694596"/>
            <a:ext cx="1934379" cy="7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85687" y="302917"/>
            <a:ext cx="5535439" cy="1131599"/>
          </a:xfrm>
        </p:spPr>
        <p:txBody>
          <a:bodyPr>
            <a:normAutofit/>
          </a:bodyPr>
          <a:lstStyle/>
          <a:p>
            <a:endParaRPr lang="en-IN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85688" y="2052213"/>
            <a:ext cx="7193603" cy="418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IN" sz="4000" cap="none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</a:pPr>
            <a:r>
              <a:rPr lang="en-IN" sz="4000" cap="none" dirty="0">
                <a:latin typeface="Arial" charset="0"/>
                <a:ea typeface="Arial" charset="0"/>
                <a:cs typeface="Arial" charset="0"/>
              </a:rPr>
              <a:t>Implementation done so far…</a:t>
            </a:r>
            <a:endParaRPr lang="en-IN" sz="4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7" y="705193"/>
            <a:ext cx="1934379" cy="7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65125"/>
            <a:ext cx="10848975" cy="835025"/>
          </a:xfrm>
        </p:spPr>
        <p:txBody>
          <a:bodyPr>
            <a:normAutofit/>
          </a:bodyPr>
          <a:lstStyle/>
          <a:p>
            <a:r>
              <a:rPr lang="en-IN" dirty="0">
                <a:latin typeface="Forte" pitchFamily="66" charset="0"/>
              </a:rPr>
              <a:t>Splash Screen</a:t>
            </a:r>
            <a:endParaRPr lang="en-IN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4999522" y="1891590"/>
            <a:ext cx="2476500" cy="44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2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8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365125"/>
            <a:ext cx="10982325" cy="987425"/>
          </a:xfrm>
        </p:spPr>
        <p:txBody>
          <a:bodyPr>
            <a:normAutofit/>
          </a:bodyPr>
          <a:lstStyle/>
          <a:p>
            <a:r>
              <a:rPr lang="en-IN" dirty="0">
                <a:latin typeface="Forte" pitchFamily="66" charset="0"/>
              </a:rPr>
              <a:t>Tourist Login Screen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419225"/>
            <a:ext cx="2871787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2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691</TotalTime>
  <Words>390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Forte</vt:lpstr>
      <vt:lpstr>ScriptoramaJF Tradeshow</vt:lpstr>
      <vt:lpstr>Wingdings</vt:lpstr>
      <vt:lpstr>Office Theme</vt:lpstr>
      <vt:lpstr>#TeamOutLawsPresenting</vt:lpstr>
      <vt:lpstr>PowerPoint Presentation</vt:lpstr>
      <vt:lpstr>Idea</vt:lpstr>
      <vt:lpstr>Target Audience</vt:lpstr>
      <vt:lpstr>Features</vt:lpstr>
      <vt:lpstr>Technology Driven</vt:lpstr>
      <vt:lpstr>PowerPoint Presentation</vt:lpstr>
      <vt:lpstr>Splash Screen</vt:lpstr>
      <vt:lpstr>Tourist Login Screen </vt:lpstr>
      <vt:lpstr>Login up screen for ~Tourist &amp; Guide</vt:lpstr>
      <vt:lpstr>Verification Screen for both Tourist or Guide.</vt:lpstr>
      <vt:lpstr>Need a guide for a region?</vt:lpstr>
      <vt:lpstr>List down the famous area to visit for the selected region, Along with Top suggested Guide name. </vt:lpstr>
      <vt:lpstr>Tourist set the preference. Guide list display accordingly…</vt:lpstr>
      <vt:lpstr>Glance @Guide’s profile</vt:lpstr>
      <vt:lpstr>Guide setting screen</vt:lpstr>
      <vt:lpstr>Future Implementation…  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OutLaws</dc:title>
  <dc:creator>Ullas Sabestian</dc:creator>
  <cp:lastModifiedBy>Pooja Ojha</cp:lastModifiedBy>
  <cp:revision>72</cp:revision>
  <dcterms:created xsi:type="dcterms:W3CDTF">2016-08-06T00:51:41Z</dcterms:created>
  <dcterms:modified xsi:type="dcterms:W3CDTF">2016-08-06T12:26:29Z</dcterms:modified>
</cp:coreProperties>
</file>